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D4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75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992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85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8606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120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7423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95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63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21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16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45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34B48-0F68-40B6-BC96-7D9E354528F5}" type="datetimeFigureOut">
              <a:rPr lang="pt-BR" smtClean="0"/>
              <a:t>11/02/2014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BF411-0EED-4454-BDD5-FFE0B72F40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59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1.xml"/><Relationship Id="rId7" Type="http://schemas.openxmlformats.org/officeDocument/2006/relationships/slide" Target="slide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5" Type="http://schemas.openxmlformats.org/officeDocument/2006/relationships/slide" Target="slide3.xml"/><Relationship Id="rId10" Type="http://schemas.openxmlformats.org/officeDocument/2006/relationships/slide" Target="slide8.xml"/><Relationship Id="rId4" Type="http://schemas.openxmlformats.org/officeDocument/2006/relationships/hyperlink" Target="file:///C:\Users\Khomar\Documents\introdu&#231;&#227;o.pptx" TargetMode="Externa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user/brincadeirasantigas2?feature=watch" TargetMode="External"/><Relationship Id="rId2" Type="http://schemas.openxmlformats.org/officeDocument/2006/relationships/hyperlink" Target="http://www.brasilescola.com/dia-das-criancas/resgatando-brincadeiras-antigas.ht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basilio.fundaj.gov.br/pesquisaescolar../index.php?option=com_content&amp;view=article&amp;id=372&amp;Itemid=189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user/brincadeirasantigas2?feature=watch" TargetMode="External"/><Relationship Id="rId2" Type="http://schemas.openxmlformats.org/officeDocument/2006/relationships/hyperlink" Target="http://www.brasilescola.com/dia-das-criancas/resgatando-brincadeiras-antigas.ht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hyperlink" Target="http://basilio.fundaj.gov.br/pesquisaescolar../index.php?option=com_content&amp;view=article&amp;id=372&amp;Itemid=189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basilio.fundaj.gov.br/pesquisaescolar../index.php?option=com_content&amp;view=article&amp;id=372&amp;Itemid=189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3.bp.blogspot.com/_OraVcGw-utQ/TKtOFtrtS0I/AAAAAAAAACY/GsGrbP21p0Q/s640/ontem_hoj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9144000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hlinkClick r:id="rId3" action="ppaction://hlinksldjump"/>
          </p:cNvPr>
          <p:cNvSpPr txBox="1"/>
          <p:nvPr/>
        </p:nvSpPr>
        <p:spPr>
          <a:xfrm>
            <a:off x="107504" y="188640"/>
            <a:ext cx="89289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4" action="ppaction://hlinkpres?slideindex=1&amp;slidetitle="/>
              </a:rPr>
              <a:t>Introdução </a:t>
            </a:r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</a:t>
            </a:r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5" action="ppaction://hlinksldjump"/>
              </a:rPr>
              <a:t>Tarefa</a:t>
            </a:r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</a:t>
            </a:r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6" action="ppaction://hlinksldjump"/>
              </a:rPr>
              <a:t>Processo</a:t>
            </a:r>
            <a:r>
              <a:rPr lang="pt-B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</a:t>
            </a:r>
            <a:r>
              <a:rPr lang="pt-BR" dirty="0" smtClean="0">
                <a:solidFill>
                  <a:srgbClr val="FF0000"/>
                </a:solidFill>
                <a:hlinkClick r:id="rId7" action="ppaction://hlinksldjump"/>
              </a:rPr>
              <a:t>Recursos</a:t>
            </a:r>
            <a:r>
              <a:rPr lang="pt-BR" dirty="0" smtClean="0">
                <a:solidFill>
                  <a:srgbClr val="FF0000"/>
                </a:solidFill>
              </a:rPr>
              <a:t>     </a:t>
            </a:r>
            <a:r>
              <a:rPr lang="pt-BR" dirty="0" smtClean="0">
                <a:solidFill>
                  <a:srgbClr val="FF0000"/>
                </a:solidFill>
                <a:hlinkClick r:id="rId8" action="ppaction://hlinksldjump"/>
              </a:rPr>
              <a:t>Avaliação</a:t>
            </a:r>
            <a:r>
              <a:rPr lang="pt-BR" dirty="0" smtClean="0">
                <a:solidFill>
                  <a:srgbClr val="FF0000"/>
                </a:solidFill>
              </a:rPr>
              <a:t>   </a:t>
            </a:r>
            <a:r>
              <a:rPr lang="pt-BR" dirty="0" smtClean="0">
                <a:solidFill>
                  <a:srgbClr val="FF0000"/>
                </a:solidFill>
                <a:hlinkClick r:id="rId9" action="ppaction://hlinksldjump"/>
              </a:rPr>
              <a:t>Conclusão</a:t>
            </a:r>
            <a:r>
              <a:rPr lang="pt-BR" dirty="0" smtClean="0">
                <a:solidFill>
                  <a:srgbClr val="FF0000"/>
                </a:solidFill>
              </a:rPr>
              <a:t>   </a:t>
            </a:r>
            <a:r>
              <a:rPr lang="pt-BR" dirty="0" smtClean="0">
                <a:solidFill>
                  <a:srgbClr val="FF0000"/>
                </a:solidFill>
                <a:hlinkClick r:id="rId10" action="ppaction://hlinksldjump"/>
              </a:rPr>
              <a:t>Créditos</a:t>
            </a:r>
            <a:r>
              <a:rPr lang="pt-BR" dirty="0" smtClean="0">
                <a:solidFill>
                  <a:srgbClr val="FF0000"/>
                </a:solidFill>
              </a:rPr>
              <a:t>   </a:t>
            </a:r>
            <a:r>
              <a:rPr lang="pt-BR" dirty="0" smtClean="0">
                <a:solidFill>
                  <a:srgbClr val="FF0000"/>
                </a:solidFill>
                <a:hlinkClick r:id="rId11" action="ppaction://hlinksldjump"/>
              </a:rPr>
              <a:t>Referências</a:t>
            </a:r>
            <a:r>
              <a:rPr lang="pt-BR" dirty="0" smtClean="0">
                <a:solidFill>
                  <a:srgbClr val="FF0000"/>
                </a:solidFill>
                <a:hlinkClick r:id="rId4" action="ppaction://hlinkpres?slideindex=1&amp;slidetitle="/>
              </a:rPr>
              <a:t> 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96667" y="1340768"/>
            <a:ext cx="883982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B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Brincadeiras de ontem e hoje</a:t>
            </a:r>
            <a:endParaRPr lang="pt-B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058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4"/>
          </a:xfrm>
        </p:spPr>
        <p:txBody>
          <a:bodyPr>
            <a:normAutofit fontScale="90000"/>
          </a:bodyPr>
          <a:lstStyle/>
          <a:p>
            <a:r>
              <a:rPr lang="pt-BR" sz="5300" dirty="0" smtClean="0">
                <a:solidFill>
                  <a:srgbClr val="FF0000"/>
                </a:solidFill>
              </a:rPr>
              <a:t>Introdução</a:t>
            </a: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 smtClean="0"/>
              <a:t> A infância  é uma fase marcada pelas diversas formas de diversão ,as brincadeiras  podem ser do tempo da vovó ou podem contar com o auxílio das novas tecnologias . Considerando isso, que tipo de brincadeiras podemos considerar mais divertida?</a:t>
            </a:r>
            <a:br>
              <a:rPr lang="pt-BR" sz="2200" dirty="0" smtClean="0"/>
            </a:br>
            <a:r>
              <a:rPr lang="pt-BR" sz="2200" dirty="0"/>
              <a:t/>
            </a:r>
            <a:br>
              <a:rPr lang="pt-BR" sz="2200" dirty="0"/>
            </a:br>
            <a:r>
              <a:rPr lang="pt-BR" sz="2200" b="1" i="1" dirty="0" smtClean="0">
                <a:effectLst/>
              </a:rPr>
              <a:t>"Ao brincar, a criança assume papéis e aceita as regras próprias da brincadeira, executando, imaginariamente, tarefas para as quais ainda não está apta ou não sente como agradáveis na realidade"</a:t>
            </a:r>
            <a:r>
              <a:rPr lang="pt-BR" sz="2200" dirty="0" smtClean="0">
                <a:effectLst/>
              </a:rPr>
              <a:t/>
            </a:r>
            <a:br>
              <a:rPr lang="pt-BR" sz="2200" dirty="0" smtClean="0">
                <a:effectLst/>
              </a:rPr>
            </a:br>
            <a:r>
              <a:rPr lang="pt-BR" sz="2200" b="1" i="1" dirty="0" smtClean="0">
                <a:effectLst/>
              </a:rPr>
              <a:t>(Vygotsky)</a:t>
            </a: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943350"/>
            <a:ext cx="3816424" cy="29146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30245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0"/>
            <a:ext cx="8496944" cy="4149080"/>
          </a:xfrm>
        </p:spPr>
        <p:txBody>
          <a:bodyPr>
            <a:normAutofit/>
          </a:bodyPr>
          <a:lstStyle/>
          <a:p>
            <a:pPr marL="72000" indent="457200" algn="just"/>
            <a:r>
              <a:rPr lang="pt-BR" sz="5300" dirty="0" smtClean="0">
                <a:solidFill>
                  <a:srgbClr val="FF0000"/>
                </a:solidFill>
              </a:rPr>
              <a:t>Tarefa</a:t>
            </a:r>
            <a:r>
              <a:rPr lang="pt-BR" sz="2700" dirty="0" smtClean="0"/>
              <a:t/>
            </a:r>
            <a:br>
              <a:rPr lang="pt-BR" sz="2700" dirty="0" smtClean="0"/>
            </a:br>
            <a:r>
              <a:rPr lang="pt-BR" sz="2700" dirty="0"/>
              <a:t> </a:t>
            </a:r>
            <a:r>
              <a:rPr lang="pt-BR" sz="2700" dirty="0" smtClean="0"/>
              <a:t>          A tarefa para essa </a:t>
            </a:r>
            <a:r>
              <a:rPr lang="pt-BR" sz="2700" dirty="0" err="1" smtClean="0"/>
              <a:t>webquest</a:t>
            </a:r>
            <a:r>
              <a:rPr lang="pt-BR" sz="2700" dirty="0" smtClean="0"/>
              <a:t> consiste em pesquisar sobre as principais brincadeiras de antigamente e as de hoje , logo após elabore um quadro comparativo entre elas e apresente de forma criativa a brincadeira que você mais gostou(pode ser slide, vídeos, depoimentos, apresentações).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429000"/>
            <a:ext cx="5171653" cy="328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72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7772400" cy="1470025"/>
          </a:xfrm>
        </p:spPr>
        <p:txBody>
          <a:bodyPr>
            <a:normAutofit fontScale="90000"/>
          </a:bodyPr>
          <a:lstStyle/>
          <a:p>
            <a:pPr algn="l">
              <a:lnSpc>
                <a:spcPct val="120000"/>
              </a:lnSpc>
            </a:pP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/>
              <a:t/>
            </a:r>
            <a:br>
              <a:rPr lang="pt-BR" sz="2200" dirty="0"/>
            </a:br>
            <a:r>
              <a:rPr lang="pt-BR" sz="2200" dirty="0" smtClean="0"/>
              <a:t>                                      </a:t>
            </a: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/>
              <a:t/>
            </a:r>
            <a:br>
              <a:rPr lang="pt-BR" sz="2200" dirty="0"/>
            </a:br>
            <a:r>
              <a:rPr lang="pt-BR" sz="2200" dirty="0" smtClean="0"/>
              <a:t>   </a:t>
            </a:r>
            <a:r>
              <a:rPr lang="pt-BR" sz="5300" dirty="0" smtClean="0">
                <a:solidFill>
                  <a:srgbClr val="FF0000"/>
                </a:solidFill>
              </a:rPr>
              <a:t>Processo</a:t>
            </a: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 smtClean="0"/>
              <a:t>1º Apresentação do vídeo .</a:t>
            </a:r>
            <a:br>
              <a:rPr lang="pt-BR" sz="2200" dirty="0" smtClean="0"/>
            </a:br>
            <a:r>
              <a:rPr lang="pt-BR" sz="2200" dirty="0" smtClean="0"/>
              <a:t>2º Socialização da temática abordada.</a:t>
            </a:r>
            <a:br>
              <a:rPr lang="pt-BR" sz="2200" dirty="0" smtClean="0"/>
            </a:br>
            <a:r>
              <a:rPr lang="pt-BR" sz="2200" dirty="0" smtClean="0"/>
              <a:t>3º Dividir a sala em duplas ,eles deverão fazer uma  pesquisa na internet  sobre as brincadeiras de antigamente e as de hoje, logo após irão construir um quadro comparativo entre essas brincadeiras .</a:t>
            </a:r>
            <a:br>
              <a:rPr lang="pt-BR" sz="2200" dirty="0" smtClean="0"/>
            </a:br>
            <a:r>
              <a:rPr lang="pt-BR" sz="2200" dirty="0" smtClean="0"/>
              <a:t>4ºApresentar de forma criativa a brincadeira que mais achou divertida.</a:t>
            </a:r>
            <a:br>
              <a:rPr lang="pt-BR" sz="2200" dirty="0" smtClean="0"/>
            </a:b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b="1" dirty="0" smtClean="0">
                <a:solidFill>
                  <a:schemeClr val="bg1"/>
                </a:solidFill>
                <a:hlinkClick r:id="rId2"/>
              </a:rPr>
              <a:t>http://www.brasilescola.com/dia-das-criancas/resgatando-brincadeiras-antigas.htm</a:t>
            </a:r>
            <a:r>
              <a:rPr lang="pt-BR" sz="2200" b="1" dirty="0" smtClean="0">
                <a:solidFill>
                  <a:schemeClr val="bg1"/>
                </a:solidFill>
              </a:rPr>
              <a:t/>
            </a:r>
            <a:br>
              <a:rPr lang="pt-BR" sz="2200" b="1" dirty="0" smtClean="0">
                <a:solidFill>
                  <a:schemeClr val="bg1"/>
                </a:solidFill>
              </a:rPr>
            </a:br>
            <a:r>
              <a:rPr lang="pt-BR" sz="2200" b="1" dirty="0" smtClean="0">
                <a:solidFill>
                  <a:schemeClr val="bg1"/>
                </a:solidFill>
              </a:rPr>
              <a:t/>
            </a:r>
            <a:br>
              <a:rPr lang="pt-BR" sz="2200" b="1" dirty="0" smtClean="0">
                <a:solidFill>
                  <a:schemeClr val="bg1"/>
                </a:solidFill>
              </a:rPr>
            </a:br>
            <a:r>
              <a:rPr lang="pt-BR" sz="2200" b="1" dirty="0" smtClean="0">
                <a:solidFill>
                  <a:schemeClr val="bg1"/>
                </a:solidFill>
                <a:hlinkClick r:id="rId3"/>
              </a:rPr>
              <a:t>http://www.youtube.com/user/brincadeirasantigas2?feature=watch</a:t>
            </a:r>
            <a:r>
              <a:rPr lang="pt-BR" sz="2200" dirty="0" smtClean="0">
                <a:solidFill>
                  <a:schemeClr val="bg1"/>
                </a:solidFill>
              </a:rPr>
              <a:t/>
            </a:r>
            <a:br>
              <a:rPr lang="pt-BR" sz="2200" dirty="0" smtClean="0">
                <a:solidFill>
                  <a:schemeClr val="bg1"/>
                </a:solidFill>
              </a:rPr>
            </a:br>
            <a:r>
              <a:rPr lang="pt-BR" sz="2200" dirty="0" smtClean="0">
                <a:solidFill>
                  <a:schemeClr val="bg1"/>
                </a:solidFill>
              </a:rPr>
              <a:t/>
            </a:r>
            <a:br>
              <a:rPr lang="pt-BR" sz="2200" dirty="0" smtClean="0">
                <a:solidFill>
                  <a:schemeClr val="bg1"/>
                </a:solidFill>
              </a:rPr>
            </a:br>
            <a:r>
              <a:rPr lang="pt-BR" sz="2200" dirty="0" smtClean="0">
                <a:solidFill>
                  <a:schemeClr val="bg1"/>
                </a:solidFill>
                <a:hlinkClick r:id="rId4"/>
              </a:rPr>
              <a:t>http://basilio.fundaj.gov.br/pesquisaescolar../index.php?option=com_content&amp;view=article&amp;id=372&amp;Itemid=189</a:t>
            </a:r>
            <a:r>
              <a:rPr lang="pt-BR" sz="4000" dirty="0" smtClean="0">
                <a:solidFill>
                  <a:schemeClr val="bg1"/>
                </a:solidFill>
              </a:rPr>
              <a:t/>
            </a:r>
            <a:br>
              <a:rPr lang="pt-BR" sz="4000" dirty="0" smtClean="0">
                <a:solidFill>
                  <a:schemeClr val="bg1"/>
                </a:solidFill>
              </a:rPr>
            </a:br>
            <a:endParaRPr lang="pt-BR" dirty="0"/>
          </a:p>
        </p:txBody>
      </p:sp>
      <p:pic>
        <p:nvPicPr>
          <p:cNvPr id="1026" name="Picture 2" descr="https://encrypted-tbn3.gstatic.com/images?q=tbn:ANd9GcSHi4x-UCJMenyrnHA3dx7RX9IXYvL1ZJNRm8-Pd8LAzziV2_ygs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7604">
            <a:off x="5391645" y="118418"/>
            <a:ext cx="2866845" cy="19442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7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4800" dirty="0" smtClean="0">
                <a:solidFill>
                  <a:srgbClr val="FF0000"/>
                </a:solidFill>
              </a:rPr>
              <a:t>Recursos</a:t>
            </a:r>
            <a:r>
              <a:rPr lang="pt-BR" sz="4800" dirty="0">
                <a:solidFill>
                  <a:srgbClr val="FF0000"/>
                </a:solidFill>
              </a:rPr>
              <a:t/>
            </a:r>
            <a:br>
              <a:rPr lang="pt-BR" sz="4800" dirty="0">
                <a:solidFill>
                  <a:srgbClr val="FF0000"/>
                </a:solidFill>
              </a:rPr>
            </a:b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2000" dirty="0" smtClean="0"/>
              <a:t>-Computador com acesso a internet.</a:t>
            </a:r>
            <a:br>
              <a:rPr lang="pt-BR" sz="2000" dirty="0" smtClean="0"/>
            </a:br>
            <a:r>
              <a:rPr lang="pt-BR" sz="2000" dirty="0" smtClean="0"/>
              <a:t>-Orientação do docente.  </a:t>
            </a:r>
            <a:br>
              <a:rPr lang="pt-BR" sz="2000" dirty="0" smtClean="0"/>
            </a:br>
            <a:r>
              <a:rPr lang="pt-BR" sz="2000" dirty="0" smtClean="0"/>
              <a:t>Sites indicados</a:t>
            </a:r>
            <a:br>
              <a:rPr lang="pt-BR" sz="2000" dirty="0" smtClean="0"/>
            </a:br>
            <a:r>
              <a:rPr lang="pt-BR" sz="2000" dirty="0" smtClean="0"/>
              <a:t>-Uso do retroprojetor</a:t>
            </a:r>
            <a:br>
              <a:rPr lang="pt-BR" sz="2000" dirty="0" smtClean="0"/>
            </a:br>
            <a:r>
              <a:rPr lang="pt-BR" sz="2000" dirty="0"/>
              <a:t/>
            </a:r>
            <a:br>
              <a:rPr lang="pt-BR" sz="2000" dirty="0"/>
            </a:b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>
                <a:solidFill>
                  <a:schemeClr val="bg1"/>
                </a:solidFill>
                <a:hlinkClick r:id="rId2"/>
              </a:rPr>
              <a:t>http://www.brasilescola.com/dia-das-criancas/resgatando-brincadeiras-antigas.htm</a:t>
            </a:r>
            <a:r>
              <a:rPr lang="pt-BR" sz="1600" dirty="0" smtClean="0">
                <a:solidFill>
                  <a:schemeClr val="bg1"/>
                </a:solidFill>
              </a:rPr>
              <a:t/>
            </a:r>
            <a:br>
              <a:rPr lang="pt-BR" sz="1600" dirty="0" smtClean="0">
                <a:solidFill>
                  <a:schemeClr val="bg1"/>
                </a:solidFill>
              </a:rPr>
            </a:br>
            <a:r>
              <a:rPr lang="pt-BR" sz="1600" dirty="0" smtClean="0">
                <a:solidFill>
                  <a:schemeClr val="bg1"/>
                </a:solidFill>
              </a:rPr>
              <a:t/>
            </a:r>
            <a:br>
              <a:rPr lang="pt-BR" sz="1600" dirty="0" smtClean="0">
                <a:solidFill>
                  <a:schemeClr val="bg1"/>
                </a:solidFill>
              </a:rPr>
            </a:br>
            <a:r>
              <a:rPr lang="pt-BR" sz="1600" dirty="0" smtClean="0">
                <a:solidFill>
                  <a:schemeClr val="bg1"/>
                </a:solidFill>
                <a:hlinkClick r:id="rId3"/>
              </a:rPr>
              <a:t>http://www.youtube.com/user/brincadeirasantigas2?feature=watch</a:t>
            </a:r>
            <a:r>
              <a:rPr lang="pt-BR" sz="1600" dirty="0" smtClean="0">
                <a:solidFill>
                  <a:schemeClr val="bg1"/>
                </a:solidFill>
              </a:rPr>
              <a:t/>
            </a:r>
            <a:br>
              <a:rPr lang="pt-BR" sz="1600" dirty="0" smtClean="0">
                <a:solidFill>
                  <a:schemeClr val="bg1"/>
                </a:solidFill>
              </a:rPr>
            </a:br>
            <a:r>
              <a:rPr lang="pt-BR" sz="1600" dirty="0" smtClean="0">
                <a:solidFill>
                  <a:schemeClr val="bg1"/>
                </a:solidFill>
              </a:rPr>
              <a:t/>
            </a:r>
            <a:br>
              <a:rPr lang="pt-BR" sz="1600" dirty="0" smtClean="0">
                <a:solidFill>
                  <a:schemeClr val="bg1"/>
                </a:solidFill>
              </a:rPr>
            </a:br>
            <a:r>
              <a:rPr lang="pt-BR" sz="1600" dirty="0" smtClean="0">
                <a:solidFill>
                  <a:schemeClr val="bg1"/>
                </a:solidFill>
                <a:hlinkClick r:id="rId4"/>
              </a:rPr>
              <a:t>http://basilio.fundaj.gov.br/pesquisaescolar../</a:t>
            </a:r>
            <a:r>
              <a:rPr lang="pt-BR" sz="1600" dirty="0" smtClean="0">
                <a:hlinkClick r:id="rId4"/>
              </a:rPr>
              <a:t>index.php?option=com_content&amp;view=article&amp;id=372&amp;Itemid=189</a:t>
            </a:r>
            <a:r>
              <a:rPr lang="pt-BR" sz="1600" dirty="0" smtClean="0"/>
              <a:t/>
            </a:r>
            <a:br>
              <a:rPr lang="pt-BR" sz="1600" dirty="0" smtClean="0"/>
            </a:br>
            <a:endParaRPr lang="pt-BR" sz="16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26903"/>
            <a:ext cx="4140460" cy="30580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57609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5300" dirty="0" smtClean="0">
                <a:solidFill>
                  <a:srgbClr val="FF0000"/>
                </a:solidFill>
              </a:rPr>
              <a:t>Avaliação</a:t>
            </a:r>
            <a:br>
              <a:rPr lang="pt-BR" sz="5300" dirty="0" smtClean="0">
                <a:solidFill>
                  <a:srgbClr val="FF0000"/>
                </a:solidFill>
              </a:rPr>
            </a:br>
            <a:endParaRPr lang="pt-BR" sz="53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100434"/>
              </p:ext>
            </p:extLst>
          </p:nvPr>
        </p:nvGraphicFramePr>
        <p:xfrm>
          <a:off x="1115616" y="1196753"/>
          <a:ext cx="7032104" cy="4353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8026"/>
                <a:gridCol w="1758026"/>
                <a:gridCol w="1758026"/>
                <a:gridCol w="1758026"/>
              </a:tblGrid>
              <a:tr h="1426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Participa ativamente da socialização</a:t>
                      </a:r>
                      <a:r>
                        <a:rPr lang="pt-BR" baseline="0" dirty="0" smtClean="0"/>
                        <a:t> da temática?</a:t>
                      </a:r>
                      <a:endParaRPr lang="pt-BR" dirty="0" smtClean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Bom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Regular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Ótimo</a:t>
                      </a:r>
                      <a:endParaRPr lang="pt-BR" dirty="0"/>
                    </a:p>
                  </a:txBody>
                  <a:tcPr/>
                </a:tc>
              </a:tr>
              <a:tr h="1426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Fez a pesquisa e interpretou bem o assunto?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426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Apresentou de forma criativa a</a:t>
                      </a:r>
                      <a:r>
                        <a:rPr lang="pt-BR" baseline="0" dirty="0" smtClean="0"/>
                        <a:t> brincadeira escolhida?</a:t>
                      </a:r>
                      <a:endParaRPr lang="pt-BR" dirty="0" smtClean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https://encrypted-tbn3.gstatic.com/images?q=tbn:ANd9GcSlqVuBYFHaFLixAR7yh4Pprv1wZH8UKvBL50n_JBgSymykV2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4591">
            <a:off x="7559684" y="124112"/>
            <a:ext cx="10668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32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1656183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5300" dirty="0" smtClean="0">
                <a:solidFill>
                  <a:srgbClr val="FF0000"/>
                </a:solidFill>
              </a:rPr>
              <a:t>Conclusão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      </a:t>
            </a:r>
            <a:r>
              <a:rPr lang="pt-BR" sz="2700" dirty="0" smtClean="0"/>
              <a:t>Esse trabalho tem como objetivo, incentivar o uso das novas tecnologias na pesquisa e na apresentação da temática abordada em sala de aula ,fazendo com que os educandos sejam mais  autônomos e criativos e o educador um mediador entre o conhecimentos e seus alunos.   </a:t>
            </a:r>
            <a:br>
              <a:rPr lang="pt-BR" sz="2700" dirty="0" smtClean="0"/>
            </a:br>
            <a:endParaRPr lang="pt-BR" sz="2700" dirty="0"/>
          </a:p>
        </p:txBody>
      </p:sp>
      <p:pic>
        <p:nvPicPr>
          <p:cNvPr id="4098" name="Picture 2" descr="http://comps.canstockphoto.com/can-stock-photo_csp117700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140968"/>
            <a:ext cx="4286250" cy="34861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16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/>
              <a:t/>
            </a:r>
            <a:br>
              <a:rPr lang="pt-BR" sz="3100" dirty="0"/>
            </a:br>
            <a:r>
              <a:rPr lang="pt-BR" sz="5300" dirty="0" smtClean="0">
                <a:solidFill>
                  <a:srgbClr val="FF0000"/>
                </a:solidFill>
              </a:rPr>
              <a:t>Créditos</a:t>
            </a: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>UEPB</a:t>
            </a:r>
            <a:r>
              <a:rPr lang="pt-BR" sz="3100" dirty="0"/>
              <a:t/>
            </a:r>
            <a:br>
              <a:rPr lang="pt-BR" sz="3100" dirty="0"/>
            </a:br>
            <a:r>
              <a:rPr lang="pt-BR" sz="2200" dirty="0" smtClean="0"/>
              <a:t>Autoras</a:t>
            </a:r>
            <a:r>
              <a:rPr lang="pt-BR" sz="2200" dirty="0" smtClean="0"/>
              <a:t>:</a:t>
            </a:r>
            <a:br>
              <a:rPr lang="pt-BR" sz="2200" dirty="0" smtClean="0"/>
            </a:br>
            <a:r>
              <a:rPr lang="pt-BR" sz="2200" dirty="0" err="1" smtClean="0"/>
              <a:t>Khomar</a:t>
            </a:r>
            <a:r>
              <a:rPr lang="pt-BR" sz="2200" dirty="0" smtClean="0"/>
              <a:t> </a:t>
            </a:r>
            <a:r>
              <a:rPr lang="pt-BR" sz="2200" dirty="0" err="1" smtClean="0"/>
              <a:t>Tander’s</a:t>
            </a:r>
            <a:r>
              <a:rPr lang="pt-BR" sz="2200" dirty="0" smtClean="0"/>
              <a:t> de Oliveira    -    khomartanders13@hotmail.com</a:t>
            </a:r>
            <a:br>
              <a:rPr lang="pt-BR" sz="2200" dirty="0" smtClean="0"/>
            </a:br>
            <a:r>
              <a:rPr lang="pt-BR" sz="2200" dirty="0" smtClean="0"/>
              <a:t>Maria do Livramento Félix   -      maria_do_livramentofélix@hotmail.com </a:t>
            </a:r>
            <a:br>
              <a:rPr lang="pt-BR" sz="2200" dirty="0" smtClean="0"/>
            </a:br>
            <a:r>
              <a:rPr lang="pt-BR" sz="2200" dirty="0" err="1" smtClean="0"/>
              <a:t>Raisa</a:t>
            </a:r>
            <a:r>
              <a:rPr lang="pt-BR" sz="2200" dirty="0" smtClean="0"/>
              <a:t> Queiroga Barreto          -      rsqueiroga92@gmail.com</a:t>
            </a:r>
            <a:br>
              <a:rPr lang="pt-BR" sz="2200" dirty="0" smtClean="0"/>
            </a:b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/>
              <a:t/>
            </a:r>
            <a:br>
              <a:rPr lang="pt-BR" sz="2200" dirty="0"/>
            </a:b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/>
              <a:t/>
            </a:r>
            <a:br>
              <a:rPr lang="pt-BR" sz="2200" dirty="0"/>
            </a:b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 smtClean="0">
                <a:solidFill>
                  <a:srgbClr val="FF0000"/>
                </a:solidFill>
              </a:rPr>
              <a:t>Orientadora: </a:t>
            </a:r>
            <a:r>
              <a:rPr lang="pt-BR" sz="2200" dirty="0" err="1" smtClean="0">
                <a:solidFill>
                  <a:srgbClr val="FF0000"/>
                </a:solidFill>
              </a:rPr>
              <a:t>Profª</a:t>
            </a:r>
            <a:r>
              <a:rPr lang="pt-BR" sz="2200" dirty="0" smtClean="0">
                <a:solidFill>
                  <a:srgbClr val="FF0000"/>
                </a:solidFill>
              </a:rPr>
              <a:t> Vanusa Valério-vanusavaleriouepb@gmail.com</a:t>
            </a:r>
            <a:br>
              <a:rPr lang="pt-BR" sz="2200" dirty="0" smtClean="0">
                <a:solidFill>
                  <a:srgbClr val="FF0000"/>
                </a:solidFill>
              </a:rPr>
            </a:br>
            <a:endParaRPr lang="pt-BR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47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5300" dirty="0" smtClean="0">
                <a:solidFill>
                  <a:srgbClr val="FF0000"/>
                </a:solidFill>
              </a:rPr>
              <a:t>Referências</a:t>
            </a:r>
            <a:br>
              <a:rPr lang="pt-BR" sz="5300" dirty="0" smtClean="0">
                <a:solidFill>
                  <a:srgbClr val="FF0000"/>
                </a:solidFill>
              </a:rPr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2700" dirty="0" smtClean="0">
                <a:hlinkClick r:id="rId2"/>
              </a:rPr>
              <a:t>http://basilio.fundaj.gov.br/pesquisaescolar../</a:t>
            </a:r>
            <a:r>
              <a:rPr lang="pt-BR" sz="2700" dirty="0" smtClean="0">
                <a:hlinkClick r:id="rId2"/>
              </a:rPr>
              <a:t>index.php?option=com_content&amp;view=article&amp;id=372&amp;Itemid=189</a:t>
            </a:r>
            <a:r>
              <a:rPr lang="pt-BR" sz="2700" dirty="0" smtClean="0"/>
              <a:t/>
            </a:r>
            <a:br>
              <a:rPr lang="pt-BR" sz="2700" dirty="0" smtClean="0"/>
            </a:br>
            <a:endParaRPr lang="pt-BR" sz="2700" dirty="0"/>
          </a:p>
        </p:txBody>
      </p:sp>
      <p:sp>
        <p:nvSpPr>
          <p:cNvPr id="3" name="AutoShape 6" descr="data:image/jpeg;base64,/9j/4AAQSkZJRgABAQAAAQABAAD/2wCEAAkGBxQRERUTEhMWFRIXGBgXGRgXFiAeGxccGh4eIRYbHiAYHCggGRoxGxYXITEhJik3MTEyGCAzODMsNzQxLysBCgoKDg0OGxAQGy8mHyQ1OCwtLTc0LTQrLCwsLCw0LDQsLCwtLCwsLSwsLCwsNDA3LCwsLDQsLCwsLCwsLCwsLP/AABEIAGwAeAMBIgACEQEDEQH/xAAbAAACAwEBAQAAAAAAAAAAAAAABQMEBgIBB//EAEEQAAIBAgQDAwcKBQIHAAAAAAECEQADBBIhMQVBURMiYRYyUnGBkdMGFCNCU2KSorHSFZOh0fCC4UNkcpSjweP/xAAZAQACAwEAAAAAAAAAAAAAAAAAAQIDBAX/xAAnEQACAgIBAgYCAwAAAAAAAAAAAQIRAyESMfAiI0FRUoETkUJx4f/aAAwDAQACEQMRAD8A+4UUUUAFFFFABRRS/jwmww5M1tD4qzqrD2qSPbSbpDSt0KeKcXuC9dtq4VVA2AzKAFZjJO57SAYgBSdTSfCY25c2KhcoaWvXNmLRqOfd1I223qliAHuEFrVtWJs6KMwzZWBKyvdkATyrviqzdVUYl2ARgxkMAdBl0ySY0BHP2Rxx5eKXQ1KKWhvwb5SOrFLkXAWyqQ6nLIJUFs0MDDAEwe6Oumk4dxFbxYAFWWJBImDsRBOmhHrBrA3MM7BizKwGjEswSQZA7riYnYDp6684XxW/gyGCq9u5AVWZpyyT3JJIWSdSDypvJjWlZGWK+h9MopVguP2blsXCcstlynVpOoACyTIMjwq7hMal0HI0wYIggg7wQYI0INSW1ZnaaLFFFFAgooooAKKKKACiiigAqLFYdbiFHEqY5wdDIII1BkAz4VLST5R4x0GVGygo7EjzjGgAJBy6mSd9NOtKTSVslFNukZ3iahO2ILEljZDMIkDKD5oE98sM3PKPGquIYWRedZLAi2pMklj5xknU6gepvGrtrh7Ph+3uHORbLpbVToYkTJJZpn266muLeCZrottOYo99SQCCzKqxsNiW0H3dazUzYmeHDjMtrTs7YDODEsZ2O0sxknwBqG2/aXe0MyLqIPV9Y+OoA/0mvMXezLc7OM1xkA8Dl1HPYyCPA11hmyXFRAIS4xIPokKntMuD/WoDK+HwzM9vIcmXtTnymQuaNMsT3rhH+nwq0V7IZWtq6qoJcAZiCSMx+sGkSTOhINVbqHKjBmVhZe4II1BuArO+mW5PuqbGBrTZiz3EdGQyAxzwdJUAQZJ9h3rUkpYddUR9RnwfFvYuFc7OjZGBY5iVY5Tu2jgxqNCJMbRsqwHB74u4hLYBVQiqWaRrJaBpucuk7w1b+o4m6KMySYUUUVaUhRRRQAVFh8SlySjqwBynKQYI3BjY6jTxpFxfihuHsrQLL9YrPeA3Ajl+vgJNURj+wZhh4ctAeTKKQCAZB1Yd0FVgQImRNRbLY429Lr31NhSH5WX7aooJbtifowkljOhBAPmmcuune61e4HxL5xbzEQ6kq69GHSeRBB9tKPlZhyLlu6GUElFg7ymczPNYYgj1a0pPwihGp0zjhhNq0EMggtoYkAsSo7umxG2lWcVeVQLpR3ZSFAtqWbvkKdBuokE9ApPKorPfjMpR4BKnx6dR4irq2hEH1+7n/WoI1zSoS3sKLmK7SyyuhNy3cytIt3VtupDQe6dQCOR31NUrVoqpcqQ19+791VaVJmIk5B6ta0txgg0AE6nxPMnqfGlWPVX775mygwgaATsPUdYkEeNJpCUW1YsYLkuNH0RRESNyiFlBmZ1Kj3VBgUYC2QT3gxALmNYnqVYA5dtjIO9NsBwi7iLxu3IFpXAUKYEWzGgBnRgw133iNKf3fk7h2IPZxG2V2UCdzCsBOg91CjKtPRB5Yp0zJ2kudsuozM6DKrkmAwIJLAaAKdz9Y19Bqlw/hVqwWNtILbksWJ8JYkx4VdqyEeKKMk+T0FFFFTKwrJfKP5RjMbFoydQTB7x9GRy5T7JAk1pvntv7RPxD+9Y3jllbd3NaKsNX0YE5SfpBvPdYhh4OY2qMrSLsEYylTI1ZmGxtqQAVB1bnqfq+pYnnOkWMHh8zKg0HOByFcA1d4O4FwjmQI/r/AHFVdTfSjF0WMHgLlm4WtuuVhDBl6eadCATOnqNN7dlLwt3HRSwhhInKfDpqKiqkyNabMjlUPnDcAnmAeUxt+lTWjLJc/wCyzxW+hYoUDMoDDvhW1P1dunWqDBhAa5aYSAc0SmusyRMCfcNK9w1suzEMTbJ1adbmi8+Syp29Q0piUERGnSo7expcFRSxwyzmBKgTmVDlj2SBt1pRjsSqoDkLK8gaaN1iSPD39dKc2bcF7QYhGRo10TrHQd7rypES3ZlVW5mVi1tkYBNSpM5gWy5lDbazRGLlpdSam46HvyQs3EskXA4GYlc8TBJnxA2Pe1kmntVuHYkXLasCTpBzATI0aYETIO2nTSrNWpVowydsKKKBTEFFFFAHzfybt/aD8A+DXdngosnPbcFhrlyxmHNdLQ3Gm/Slfla/2lr8V799HlY/2lr8V799XtZGqbM8Z4otNDrDQpKA6DVf+k7e6CPYan5gjQjYis/huMrcJZ7iB1OZcpaCDAde+SSdMw351LxHj6KSqMA3U7D3b1jeN8uJ2o54PH+S9Gs4ZjjmyO0k7E/pTak3yVs27+EVwoW+0sSWzNIJCk8whiQvRuutX1xJXu3QVO08j6jsdqdOOmU845NwLKiBA0Fc3roUSahfHLy7x6AT+lLnY3QHbzDqACJPSemomKcYuWojUfWResXCobEMCQBCr1zEamdht7NaooxAI2BJMTMAmQNd9I91elAzlidSZlo5CBsOgA2r3OQCOX+f2FaMOJwdsT27I7OJOFuF1m5abz1GhBEwygkCY3HPTXStPg8Ul1A6GVOx/UEcj1BrPaqdCDOmmvPxHhVThnFFwt51YN2b5YyiYfvQI31CxPLKJ61OcL2iqcL2jZUUnscdF2RatsSoBYP3SJ2Gxk6EdNNCaZYTEi4siRBIIO4I6xWf1oqcJJWyaiiigifMpwf3fxXf21WxdvDEqUa2ImQwuMrT4FNx/wCzTDyVXp/4P/tS/ivB1sFBlXvk6vbyKI+92jd7oI5GqYQyKXhbv6LJ48dbcf0y7guDpdQOqJB/5ce3/jVP5Oj0E/7dfj1UwmP7NAgTDQOtwH9UNTfxf7mG/Gvw62+b3Rj8ruyZfk+Bsqj1YcfHro8CndV/kD49V/4v9zC/jX4dH8X+5hfxr8On5vdB5Xdk44BH1V/kD49RNhuwOgCso7QQMgdQe8rKGYERzJ58omuf4v8Acw341+HUV7E5wzfR5iotgW4KqGMFmIURuN+lSjzvxdBPj/Dr9j3BXzeGZVgHzRrMDmZ6xPtqaYBEa9en+R/WuEQKoCmRHSP8/wB67C6TI9XP/Nf6VM6hxduBFLMNAJqlgsMXc33QDXug65RPOeeo98UwMtodfX/v6q8YRp0oGVhiRaxCnMo7UgMCABCjeeUb7xqdNa0HDrwFy4p0JYEdD3RI9dZjjLKbejAa9/NtHMA8uYmnEF+zMZRdUFlIkg5ZG/PltyrLnVNNBxUk0zRUUiwrlb6IjnLsysZEKDtJkcuUeNFVp2ZskODM3/GbPoj+Xa+NVNVwlxyWyrOvfyDWeX0p69dIEV9Npdd4FYZixtiSZMEjU76AxUeL9x5JY2tQ/b/ww/zPBena96fEo+Z4L07XvT4lbXyew/2f5m/dR5PYf7P8zfuo4P3KaXxXf0Yr5ngvTte9PiUfM8F6dr3p8Str5PYf7P8AM37qPJ7D/Z/mb91HB+4Uviu/oxXzPBena96fEr35pgvTte9PiVtPJ7D/AGf5m/dR5PYf7P8AM37qXB+4Uviu/oxXAb/Z5xBeyCTmUd0TMGQSEBAV9dO8adWr6uCy6r1Go5n9FPurUYLBpZXJbUKskwOZO5PMmo7nDLLElrNskmSTbUknmTpWmOSlRbjnxjRl8Rj0WIBk6Ablj4CJJ8BV7BcJu3Z7WLdox3Yl2kEbz9H5w8dOVPbGBtWzKW0QxEqgBjpoNtB7qnFEsrfQlLJfQQNwHs7he0qttE6svqLz48xud6tLw5rhLOSjDzIM5epPI+r19abUVS1fUPzSoqYLCFCzM2YtlGiwAFmOZ9I0VbooSorlJyds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AutoShape 8" descr="data:image/jpeg;base64,/9j/4AAQSkZJRgABAQAAAQABAAD/2wCEAAkGBxQRERUTEhMWFRIXGBgXGRgXFiAeGxccGh4eIRYbHiAYHCggGRoxGxYXITEhJik3MTEyGCAzODMsNzQxLysBCgoKDg0OGxAQGy8mHyQ1OCwtLTc0LTQrLCwsLCw0LDQsLCwtLCwsLSwsLCwsNDA3LCwsLDQsLCwsLCwsLCwsLP/AABEIAGwAeAMBIgACEQEDEQH/xAAbAAACAwEBAQAAAAAAAAAAAAAABQMEBgIBB//EAEEQAAIBAgQDAwcKBQIHAAAAAAECEQADBBIhMQVBURMiYRYyUnGBkdMGFCNCU2KSorHSFZOh0fCC4UNkcpSjweP/xAAZAQACAwEAAAAAAAAAAAAAAAAAAQIDBAX/xAAnEQACAgIBAgYCAwAAAAAAAAAAAQIRAyESMfAiI0FRUoETkUJx4f/aAAwDAQACEQMRAD8A+4UUUUAFFFFABRRS/jwmww5M1tD4qzqrD2qSPbSbpDSt0KeKcXuC9dtq4VVA2AzKAFZjJO57SAYgBSdTSfCY25c2KhcoaWvXNmLRqOfd1I223qliAHuEFrVtWJs6KMwzZWBKyvdkATyrviqzdVUYl2ARgxkMAdBl0ySY0BHP2Rxx5eKXQ1KKWhvwb5SOrFLkXAWyqQ6nLIJUFs0MDDAEwe6Oumk4dxFbxYAFWWJBImDsRBOmhHrBrA3MM7BizKwGjEswSQZA7riYnYDp6684XxW/gyGCq9u5AVWZpyyT3JJIWSdSDypvJjWlZGWK+h9MopVguP2blsXCcstlynVpOoACyTIMjwq7hMal0HI0wYIggg7wQYI0INSW1ZnaaLFFFFAgooooAKKKKACiiigAqLFYdbiFHEqY5wdDIII1BkAz4VLST5R4x0GVGygo7EjzjGgAJBy6mSd9NOtKTSVslFNukZ3iahO2ILEljZDMIkDKD5oE98sM3PKPGquIYWRedZLAi2pMklj5xknU6gepvGrtrh7Ph+3uHORbLpbVToYkTJJZpn266muLeCZrottOYo99SQCCzKqxsNiW0H3dazUzYmeHDjMtrTs7YDODEsZ2O0sxknwBqG2/aXe0MyLqIPV9Y+OoA/0mvMXezLc7OM1xkA8Dl1HPYyCPA11hmyXFRAIS4xIPokKntMuD/WoDK+HwzM9vIcmXtTnymQuaNMsT3rhH+nwq0V7IZWtq6qoJcAZiCSMx+sGkSTOhINVbqHKjBmVhZe4II1BuArO+mW5PuqbGBrTZiz3EdGQyAxzwdJUAQZJ9h3rUkpYddUR9RnwfFvYuFc7OjZGBY5iVY5Tu2jgxqNCJMbRsqwHB74u4hLYBVQiqWaRrJaBpucuk7w1b+o4m6KMySYUUUVaUhRRRQAVFh8SlySjqwBynKQYI3BjY6jTxpFxfihuHsrQLL9YrPeA3Ajl+vgJNURj+wZhh4ctAeTKKQCAZB1Yd0FVgQImRNRbLY429Lr31NhSH5WX7aooJbtifowkljOhBAPmmcuune61e4HxL5xbzEQ6kq69GHSeRBB9tKPlZhyLlu6GUElFg7ymczPNYYgj1a0pPwihGp0zjhhNq0EMggtoYkAsSo7umxG2lWcVeVQLpR3ZSFAtqWbvkKdBuokE9ApPKorPfjMpR4BKnx6dR4irq2hEH1+7n/WoI1zSoS3sKLmK7SyyuhNy3cytIt3VtupDQe6dQCOR31NUrVoqpcqQ19+791VaVJmIk5B6ta0txgg0AE6nxPMnqfGlWPVX775mygwgaATsPUdYkEeNJpCUW1YsYLkuNH0RRESNyiFlBmZ1Kj3VBgUYC2QT3gxALmNYnqVYA5dtjIO9NsBwi7iLxu3IFpXAUKYEWzGgBnRgw133iNKf3fk7h2IPZxG2V2UCdzCsBOg91CjKtPRB5Yp0zJ2kudsuozM6DKrkmAwIJLAaAKdz9Y19Bqlw/hVqwWNtILbksWJ8JYkx4VdqyEeKKMk+T0FFFFTKwrJfKP5RjMbFoydQTB7x9GRy5T7JAk1pvntv7RPxD+9Y3jllbd3NaKsNX0YE5SfpBvPdYhh4OY2qMrSLsEYylTI1ZmGxtqQAVB1bnqfq+pYnnOkWMHh8zKg0HOByFcA1d4O4FwjmQI/r/AHFVdTfSjF0WMHgLlm4WtuuVhDBl6eadCATOnqNN7dlLwt3HRSwhhInKfDpqKiqkyNabMjlUPnDcAnmAeUxt+lTWjLJc/wCyzxW+hYoUDMoDDvhW1P1dunWqDBhAa5aYSAc0SmusyRMCfcNK9w1suzEMTbJ1adbmi8+Syp29Q0piUERGnSo7expcFRSxwyzmBKgTmVDlj2SBt1pRjsSqoDkLK8gaaN1iSPD39dKc2bcF7QYhGRo10TrHQd7rypES3ZlVW5mVi1tkYBNSpM5gWy5lDbazRGLlpdSam46HvyQs3EskXA4GYlc8TBJnxA2Pe1kmntVuHYkXLasCTpBzATI0aYETIO2nTSrNWpVowydsKKKBTEFFFFAHzfybt/aD8A+DXdngosnPbcFhrlyxmHNdLQ3Gm/Slfla/2lr8V799HlY/2lr8V799XtZGqbM8Z4otNDrDQpKA6DVf+k7e6CPYan5gjQjYis/huMrcJZ7iB1OZcpaCDAde+SSdMw351LxHj6KSqMA3U7D3b1jeN8uJ2o54PH+S9Gs4ZjjmyO0k7E/pTak3yVs27+EVwoW+0sSWzNIJCk8whiQvRuutX1xJXu3QVO08j6jsdqdOOmU845NwLKiBA0Fc3roUSahfHLy7x6AT+lLnY3QHbzDqACJPSemomKcYuWojUfWResXCobEMCQBCr1zEamdht7NaooxAI2BJMTMAmQNd9I91elAzlidSZlo5CBsOgA2r3OQCOX+f2FaMOJwdsT27I7OJOFuF1m5abz1GhBEwygkCY3HPTXStPg8Ul1A6GVOx/UEcj1BrPaqdCDOmmvPxHhVThnFFwt51YN2b5YyiYfvQI31CxPLKJ61OcL2iqcL2jZUUnscdF2RatsSoBYP3SJ2Gxk6EdNNCaZYTEi4siRBIIO4I6xWf1oqcJJWyaiiigifMpwf3fxXf21WxdvDEqUa2ImQwuMrT4FNx/wCzTDyVXp/4P/tS/ivB1sFBlXvk6vbyKI+92jd7oI5GqYQyKXhbv6LJ48dbcf0y7guDpdQOqJB/5ce3/jVP5Oj0E/7dfj1UwmP7NAgTDQOtwH9UNTfxf7mG/Gvw62+b3Rj8ruyZfk+Bsqj1YcfHro8CndV/kD49V/4v9zC/jX4dH8X+5hfxr8On5vdB5Xdk44BH1V/kD49RNhuwOgCso7QQMgdQe8rKGYERzJ58omuf4v8Acw341+HUV7E5wzfR5iotgW4KqGMFmIURuN+lSjzvxdBPj/Dr9j3BXzeGZVgHzRrMDmZ6xPtqaYBEa9en+R/WuEQKoCmRHSP8/wB67C6TI9XP/Nf6VM6hxduBFLMNAJqlgsMXc33QDXug65RPOeeo98UwMtodfX/v6q8YRp0oGVhiRaxCnMo7UgMCABCjeeUb7xqdNa0HDrwFy4p0JYEdD3RI9dZjjLKbejAa9/NtHMA8uYmnEF+zMZRdUFlIkg5ZG/PltyrLnVNNBxUk0zRUUiwrlb6IjnLsysZEKDtJkcuUeNFVp2ZskODM3/GbPoj+Xa+NVNVwlxyWyrOvfyDWeX0p69dIEV9Npdd4FYZixtiSZMEjU76AxUeL9x5JY2tQ/b/ww/zPBena96fEo+Z4L07XvT4lbXyew/2f5m/dR5PYf7P8zfuo4P3KaXxXf0Yr5ngvTte9PiUfM8F6dr3p8Str5PYf7P8AM37qPJ7D/Z/mb91HB+4Uviu/oxXzPBena96fEr35pgvTte9PiVtPJ7D/AGf5m/dR5PYf7P8AM37qXB+4Uviu/oxXAb/Z5xBeyCTmUd0TMGQSEBAV9dO8adWr6uCy6r1Go5n9FPurUYLBpZXJbUKskwOZO5PMmo7nDLLElrNskmSTbUknmTpWmOSlRbjnxjRl8Rj0WIBk6Ablj4CJJ8BV7BcJu3Z7WLdox3Yl2kEbz9H5w8dOVPbGBtWzKW0QxEqgBjpoNtB7qnFEsrfQlLJfQQNwHs7he0qttE6svqLz48xud6tLw5rhLOSjDzIM5epPI+r19abUVS1fUPzSoqYLCFCzM2YtlGiwAFmOZ9I0VbooSorlJyds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10" descr="data:image/jpeg;base64,/9j/4AAQSkZJRgABAQAAAQABAAD/2wCEAAkGBxQRERUTEhMWFRIXGBgXGRgXFiAeGxccGh4eIRYbHiAYHCggGRoxGxYXITEhJik3MTEyGCAzODMsNzQxLysBCgoKDg0OGxAQGy8mHyQ1OCwtLTc0LTQrLCwsLCw0LDQsLCwtLCwsLSwsLCwsNDA3LCwsLDQsLCwsLCwsLCwsLP/AABEIAGwAeAMBIgACEQEDEQH/xAAbAAACAwEBAQAAAAAAAAAAAAAABQMEBgIBB//EAEEQAAIBAgQDAwcKBQIHAAAAAAECEQADBBIhMQVBURMiYRYyUnGBkdMGFCNCU2KSorHSFZOh0fCC4UNkcpSjweP/xAAZAQACAwEAAAAAAAAAAAAAAAAAAQIDBAX/xAAnEQACAgIBAgYCAwAAAAAAAAAAAQIRAyESMfAiI0FRUoETkUJx4f/aAAwDAQACEQMRAD8A+4UUUUAFFFFABRRS/jwmww5M1tD4qzqrD2qSPbSbpDSt0KeKcXuC9dtq4VVA2AzKAFZjJO57SAYgBSdTSfCY25c2KhcoaWvXNmLRqOfd1I223qliAHuEFrVtWJs6KMwzZWBKyvdkATyrviqzdVUYl2ARgxkMAdBl0ySY0BHP2Rxx5eKXQ1KKWhvwb5SOrFLkXAWyqQ6nLIJUFs0MDDAEwe6Oumk4dxFbxYAFWWJBImDsRBOmhHrBrA3MM7BizKwGjEswSQZA7riYnYDp6684XxW/gyGCq9u5AVWZpyyT3JJIWSdSDypvJjWlZGWK+h9MopVguP2blsXCcstlynVpOoACyTIMjwq7hMal0HI0wYIggg7wQYI0INSW1ZnaaLFFFFAgooooAKKKKACiiigAqLFYdbiFHEqY5wdDIII1BkAz4VLST5R4x0GVGygo7EjzjGgAJBy6mSd9NOtKTSVslFNukZ3iahO2ILEljZDMIkDKD5oE98sM3PKPGquIYWRedZLAi2pMklj5xknU6gepvGrtrh7Ph+3uHORbLpbVToYkTJJZpn266muLeCZrottOYo99SQCCzKqxsNiW0H3dazUzYmeHDjMtrTs7YDODEsZ2O0sxknwBqG2/aXe0MyLqIPV9Y+OoA/0mvMXezLc7OM1xkA8Dl1HPYyCPA11hmyXFRAIS4xIPokKntMuD/WoDK+HwzM9vIcmXtTnymQuaNMsT3rhH+nwq0V7IZWtq6qoJcAZiCSMx+sGkSTOhINVbqHKjBmVhZe4II1BuArO+mW5PuqbGBrTZiz3EdGQyAxzwdJUAQZJ9h3rUkpYddUR9RnwfFvYuFc7OjZGBY5iVY5Tu2jgxqNCJMbRsqwHB74u4hLYBVQiqWaRrJaBpucuk7w1b+o4m6KMySYUUUVaUhRRRQAVFh8SlySjqwBynKQYI3BjY6jTxpFxfihuHsrQLL9YrPeA3Ajl+vgJNURj+wZhh4ctAeTKKQCAZB1Yd0FVgQImRNRbLY429Lr31NhSH5WX7aooJbtifowkljOhBAPmmcuune61e4HxL5xbzEQ6kq69GHSeRBB9tKPlZhyLlu6GUElFg7ymczPNYYgj1a0pPwihGp0zjhhNq0EMggtoYkAsSo7umxG2lWcVeVQLpR3ZSFAtqWbvkKdBuokE9ApPKorPfjMpR4BKnx6dR4irq2hEH1+7n/WoI1zSoS3sKLmK7SyyuhNy3cytIt3VtupDQe6dQCOR31NUrVoqpcqQ19+791VaVJmIk5B6ta0txgg0AE6nxPMnqfGlWPVX775mygwgaATsPUdYkEeNJpCUW1YsYLkuNH0RRESNyiFlBmZ1Kj3VBgUYC2QT3gxALmNYnqVYA5dtjIO9NsBwi7iLxu3IFpXAUKYEWzGgBnRgw133iNKf3fk7h2IPZxG2V2UCdzCsBOg91CjKtPRB5Yp0zJ2kudsuozM6DKrkmAwIJLAaAKdz9Y19Bqlw/hVqwWNtILbksWJ8JYkx4VdqyEeKKMk+T0FFFFTKwrJfKP5RjMbFoydQTB7x9GRy5T7JAk1pvntv7RPxD+9Y3jllbd3NaKsNX0YE5SfpBvPdYhh4OY2qMrSLsEYylTI1ZmGxtqQAVB1bnqfq+pYnnOkWMHh8zKg0HOByFcA1d4O4FwjmQI/r/AHFVdTfSjF0WMHgLlm4WtuuVhDBl6eadCATOnqNN7dlLwt3HRSwhhInKfDpqKiqkyNabMjlUPnDcAnmAeUxt+lTWjLJc/wCyzxW+hYoUDMoDDvhW1P1dunWqDBhAa5aYSAc0SmusyRMCfcNK9w1suzEMTbJ1adbmi8+Syp29Q0piUERGnSo7expcFRSxwyzmBKgTmVDlj2SBt1pRjsSqoDkLK8gaaN1iSPD39dKc2bcF7QYhGRo10TrHQd7rypES3ZlVW5mVi1tkYBNSpM5gWy5lDbazRGLlpdSam46HvyQs3EskXA4GYlc8TBJnxA2Pe1kmntVuHYkXLasCTpBzATI0aYETIO2nTSrNWpVowydsKKKBTEFFFFAHzfybt/aD8A+DXdngosnPbcFhrlyxmHNdLQ3Gm/Slfla/2lr8V799HlY/2lr8V799XtZGqbM8Z4otNDrDQpKA6DVf+k7e6CPYan5gjQjYis/huMrcJZ7iB1OZcpaCDAde+SSdMw351LxHj6KSqMA3U7D3b1jeN8uJ2o54PH+S9Gs4ZjjmyO0k7E/pTak3yVs27+EVwoW+0sSWzNIJCk8whiQvRuutX1xJXu3QVO08j6jsdqdOOmU845NwLKiBA0Fc3roUSahfHLy7x6AT+lLnY3QHbzDqACJPSemomKcYuWojUfWResXCobEMCQBCr1zEamdht7NaooxAI2BJMTMAmQNd9I91elAzlidSZlo5CBsOgA2r3OQCOX+f2FaMOJwdsT27I7OJOFuF1m5abz1GhBEwygkCY3HPTXStPg8Ul1A6GVOx/UEcj1BrPaqdCDOmmvPxHhVThnFFwt51YN2b5YyiYfvQI31CxPLKJ61OcL2iqcL2jZUUnscdF2RatsSoBYP3SJ2Gxk6EdNNCaZYTEi4siRBIIO4I6xWf1oqcJJWyaiiigifMpwf3fxXf21WxdvDEqUa2ImQwuMrT4FNx/wCzTDyVXp/4P/tS/ivB1sFBlXvk6vbyKI+92jd7oI5GqYQyKXhbv6LJ48dbcf0y7guDpdQOqJB/5ce3/jVP5Oj0E/7dfj1UwmP7NAgTDQOtwH9UNTfxf7mG/Gvw62+b3Rj8ruyZfk+Bsqj1YcfHro8CndV/kD49V/4v9zC/jX4dH8X+5hfxr8On5vdB5Xdk44BH1V/kD49RNhuwOgCso7QQMgdQe8rKGYERzJ58omuf4v8Acw341+HUV7E5wzfR5iotgW4KqGMFmIURuN+lSjzvxdBPj/Dr9j3BXzeGZVgHzRrMDmZ6xPtqaYBEa9en+R/WuEQKoCmRHSP8/wB67C6TI9XP/Nf6VM6hxduBFLMNAJqlgsMXc33QDXug65RPOeeo98UwMtodfX/v6q8YRp0oGVhiRaxCnMo7UgMCABCjeeUb7xqdNa0HDrwFy4p0JYEdD3RI9dZjjLKbejAa9/NtHMA8uYmnEF+zMZRdUFlIkg5ZG/PltyrLnVNNBxUk0zRUUiwrlb6IjnLsysZEKDtJkcuUeNFVp2ZskODM3/GbPoj+Xa+NVNVwlxyWyrOvfyDWeX0p69dIEV9Npdd4FYZixtiSZMEjU76AxUeL9x5JY2tQ/b/ww/zPBena96fEo+Z4L07XvT4lbXyew/2f5m/dR5PYf7P8zfuo4P3KaXxXf0Yr5ngvTte9PiUfM8F6dr3p8Str5PYf7P8AM37qPJ7D/Z/mb91HB+4Uviu/oxXzPBena96fEr35pgvTte9PiVtPJ7D/AGf5m/dR5PYf7P8AM37qXB+4Uviu/oxXAb/Z5xBeyCTmUd0TMGQSEBAV9dO8adWr6uCy6r1Go5n9FPurUYLBpZXJbUKskwOZO5PMmo7nDLLElrNskmSTbUknmTpWmOSlRbjnxjRl8Rj0WIBk6Ablj4CJJ8BV7BcJu3Z7WLdox3Yl2kEbz9H5w8dOVPbGBtWzKW0QxEqgBjpoNtB7qnFEsrfQlLJfQQNwHs7he0qttE6svqLz48xud6tLw5rhLOSjDzIM5epPI+r19abUVS1fUPzSoqYLCFCzM2YtlGiwAFmOZ9I0VbooSorlJyds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1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44</Words>
  <Application>Microsoft Office PowerPoint</Application>
  <PresentationFormat>Apresentação na tela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Introdução  A infância  é uma fase marcada pelas diversas formas de diversão ,as brincadeiras  podem ser do tempo da vovó ou podem contar com o auxílio das novas tecnologias . Considerando isso, que tipo de brincadeiras podemos considerar mais divertida?  "Ao brincar, a criança assume papéis e aceita as regras próprias da brincadeira, executando, imaginariamente, tarefas para as quais ainda não está apta ou não sente como agradáveis na realidade" (Vygotsky) </vt:lpstr>
      <vt:lpstr>Tarefa            A tarefa para essa webquest consiste em pesquisar sobre as principais brincadeiras de antigamente e as de hoje , logo após elabore um quadro comparativo entre elas e apresente de forma criativa a brincadeira que você mais gostou(pode ser slide, vídeos, depoimentos, apresentações).  </vt:lpstr>
      <vt:lpstr>                                             Processo 1º Apresentação do vídeo . 2º Socialização da temática abordada. 3º Dividir a sala em duplas ,eles deverão fazer uma  pesquisa na internet  sobre as brincadeiras de antigamente e as de hoje, logo após irão construir um quadro comparativo entre essas brincadeiras . 4ºApresentar de forma criativa a brincadeira que mais achou divertida.  http://www.brasilescola.com/dia-das-criancas/resgatando-brincadeiras-antigas.htm  http://www.youtube.com/user/brincadeirasantigas2?feature=watch  http://basilio.fundaj.gov.br/pesquisaescolar../index.php?option=com_content&amp;view=article&amp;id=372&amp;Itemid=189 </vt:lpstr>
      <vt:lpstr>  Recursos  -Computador com acesso a internet. -Orientação do docente.   Sites indicados -Uso do retroprojetor    http://www.brasilescola.com/dia-das-criancas/resgatando-brincadeiras-antigas.htm  http://www.youtube.com/user/brincadeirasantigas2?feature=watch  http://basilio.fundaj.gov.br/pesquisaescolar../index.php?option=com_content&amp;view=article&amp;id=372&amp;Itemid=189 </vt:lpstr>
      <vt:lpstr> Avaliação </vt:lpstr>
      <vt:lpstr>Conclusão        Esse trabalho tem como objetivo, incentivar o uso das novas tecnologias na pesquisa e na apresentação da temática abordada em sala de aula ,fazendo com que os educandos sejam mais  autônomos e criativos e o educador um mediador entre o conhecimentos e seus alunos.    </vt:lpstr>
      <vt:lpstr>  Créditos UEPB Autoras: Khomar Tander’s de Oliveira    -    khomartanders13@hotmail.com Maria do Livramento Félix   -      maria_do_livramentofélix@hotmail.com  Raisa Queiroga Barreto          -      rsqueiroga92@gmail.com      Orientadora: Profª Vanusa Valério-vanusavaleriouepb@gmail.com </vt:lpstr>
      <vt:lpstr>Referências  http://basilio.fundaj.gov.br/pesquisaescolar../index.php?option=com_content&amp;view=article&amp;id=372&amp;Itemid=189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Brincadeiras de ontem e hoje</dc:title>
  <dc:creator>Khomar Tanders</dc:creator>
  <cp:lastModifiedBy>Khomar Tanders</cp:lastModifiedBy>
  <cp:revision>19</cp:revision>
  <dcterms:created xsi:type="dcterms:W3CDTF">2014-02-11T11:57:04Z</dcterms:created>
  <dcterms:modified xsi:type="dcterms:W3CDTF">2014-02-11T15:36:55Z</dcterms:modified>
</cp:coreProperties>
</file>